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4005112412" r:id="rId1"/>
  </p:sldMasterIdLst>
  <p:sldIdLst>
    <p:sldId id="135138539" r:id="rId2"/>
    <p:sldId id="1002098186" r:id="rId3"/>
    <p:sldId id="2106247096" r:id="rId4"/>
    <p:sldId id="2106247097" r:id="rId5"/>
    <p:sldId id="2106247098" r:id="rId6"/>
    <p:sldId id="2106247099" r:id="rId7"/>
    <p:sldId id="2106247100" r:id="rId8"/>
    <p:sldId id="2106247101" r:id="rId9"/>
    <p:sldId id="346774089" r:id="rId10"/>
    <p:sldId id="2106247103" r:id="rId11"/>
    <p:sldId id="1962512092" r:id="rId12"/>
    <p:sldId id="88448739" r:id="rId13"/>
  </p:sldIdLst>
  <p:sldSz cx="18288000" cy="10287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73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37417935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224"/>
            <a:ext cx="18287999" cy="10291447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2224" y="797429"/>
            <a:ext cx="8743552" cy="8743552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14552" y="2941433"/>
            <a:ext cx="9858883" cy="406917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56097" y="3600705"/>
            <a:ext cx="597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Live or Die</a:t>
            </a:r>
            <a:endParaRPr lang="zh-CN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29470" y="6328167"/>
            <a:ext cx="56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Team </a:t>
            </a:r>
            <a:r>
              <a:rPr lang="en-US" altLang="zh-CN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FiveRangers</a:t>
            </a:r>
            <a:endParaRPr lang="zh-CN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67711" y="4176857"/>
            <a:ext cx="655256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Island </a:t>
            </a:r>
            <a:r>
              <a:rPr lang="en-US" altLang="zh-CN" sz="96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Crysis</a:t>
            </a:r>
            <a:endParaRPr lang="zh-CN" altLang="en-US" sz="9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253"/>
            <a:ext cx="18287999" cy="102915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8" t="8265" r="4106"/>
          <a:stretch/>
        </p:blipFill>
        <p:spPr>
          <a:xfrm>
            <a:off x="0" y="5112327"/>
            <a:ext cx="7042485" cy="51769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8081" y="4239490"/>
            <a:ext cx="92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草图</a:t>
            </a:r>
            <a:endParaRPr lang="zh-CN" altLang="en-US" sz="2800" dirty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9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01" y="1360139"/>
            <a:ext cx="1597744" cy="123234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8850" y="1359973"/>
            <a:ext cx="1597744" cy="123234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599999">
            <a:off x="765237" y="2797603"/>
            <a:ext cx="2609808" cy="1108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 flipV="1">
            <a:off x="1617209" y="4052849"/>
            <a:ext cx="833264" cy="540378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24" y="6878527"/>
            <a:ext cx="18420082" cy="98587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599999">
            <a:off x="4046710" y="2797603"/>
            <a:ext cx="2609808" cy="1108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199993" flipV="1">
            <a:off x="4934982" y="4028198"/>
            <a:ext cx="833264" cy="540378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02" y="2797603"/>
            <a:ext cx="2609808" cy="1108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 flipV="1">
            <a:off x="8188374" y="4052849"/>
            <a:ext cx="833264" cy="540378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600000">
            <a:off x="10553493" y="2772952"/>
            <a:ext cx="2609808" cy="1108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 flipV="1">
            <a:off x="11473358" y="4028199"/>
            <a:ext cx="833264" cy="54037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6801" y="457200"/>
            <a:ext cx="319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成员分工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600000">
            <a:off x="13919185" y="2772951"/>
            <a:ext cx="2609808" cy="1108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 flipV="1">
            <a:off x="14807457" y="4028197"/>
            <a:ext cx="833264" cy="54037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07626" y="4936151"/>
            <a:ext cx="2609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毛子豪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/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15331241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70395" y="4958252"/>
            <a:ext cx="2609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陈再兴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/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15331044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86124" y="4936154"/>
            <a:ext cx="2609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李晨瑶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/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15331144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17559" y="4936150"/>
            <a:ext cx="2609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李蕾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/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15331157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648995" y="4936152"/>
            <a:ext cx="2609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林彬彬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/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15331194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4596" y="2727187"/>
            <a:ext cx="260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Camera Roaming</a:t>
            </a:r>
          </a:p>
          <a:p>
            <a:pPr algn="ctr"/>
            <a:r>
              <a:rPr lang="en-US" altLang="zh-CN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Simple lighting Simple shading</a:t>
            </a:r>
            <a:endParaRPr lang="zh-CN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10539" y="2888894"/>
            <a:ext cx="2609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Texture mapping</a:t>
            </a:r>
          </a:p>
          <a:p>
            <a:r>
              <a:rPr lang="en-US" altLang="zh-CN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Shadow mapping</a:t>
            </a:r>
            <a:endParaRPr lang="zh-CN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380810" y="2929346"/>
            <a:ext cx="252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Cloth Simulation</a:t>
            </a:r>
          </a:p>
          <a:p>
            <a:pPr algn="ctr"/>
            <a:r>
              <a:rPr lang="en-US" altLang="zh-CN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Sky Box</a:t>
            </a:r>
            <a:endParaRPr lang="zh-CN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617323" y="2877542"/>
            <a:ext cx="2732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Particle System</a:t>
            </a:r>
          </a:p>
          <a:p>
            <a:r>
              <a:rPr lang="en-US" altLang="zh-CN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Complex Lighting</a:t>
            </a:r>
            <a:endParaRPr lang="zh-CN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052808" y="2928819"/>
            <a:ext cx="254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Fluid Simulation</a:t>
            </a:r>
          </a:p>
          <a:p>
            <a:r>
              <a:rPr lang="en-US" altLang="zh-CN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Display Text</a:t>
            </a:r>
            <a:endParaRPr lang="zh-CN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96414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01" y="1360139"/>
            <a:ext cx="1597744" cy="123234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8850" y="1359973"/>
            <a:ext cx="1597744" cy="123234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4555" y="3171584"/>
            <a:ext cx="2579445" cy="2661893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8457" y="3171581"/>
            <a:ext cx="2579445" cy="2661893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2360" y="3171584"/>
            <a:ext cx="2579445" cy="2661893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8638" y="3171584"/>
            <a:ext cx="2579445" cy="266189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6801" y="457200"/>
            <a:ext cx="319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当前项目进度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4404" y="4179363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项目构思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55428" y="4202362"/>
            <a:ext cx="319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成员分工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2274" y="4179361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草图设计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21289" y="4179360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编码实现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9694" y="1784498"/>
            <a:ext cx="962910" cy="993688"/>
          </a:xfrm>
          <a:prstGeom prst="rect">
            <a:avLst/>
          </a:prstGeom>
        </p:spPr>
      </p:pic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9694" y="6364306"/>
            <a:ext cx="962910" cy="993688"/>
          </a:xfrm>
          <a:prstGeom prst="rect">
            <a:avLst/>
          </a:prstGeom>
        </p:spPr>
      </p:pic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9694" y="4799147"/>
            <a:ext cx="962910" cy="993688"/>
          </a:xfrm>
          <a:prstGeom prst="rect">
            <a:avLst/>
          </a:prstGeom>
        </p:spPr>
      </p:pic>
      <p:pic>
        <p:nvPicPr>
          <p:cNvPr id="17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9694" y="3233988"/>
            <a:ext cx="962910" cy="99368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300405" y="2050509"/>
            <a:ext cx="1221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skybox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04215" y="3233988"/>
            <a:ext cx="2579445" cy="266189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319700" y="4179359"/>
            <a:ext cx="203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accent6">
                    <a:lumMod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TBD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586778" y="3381615"/>
            <a:ext cx="738664" cy="7545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3600" dirty="0" smtClean="0">
                <a:solidFill>
                  <a:schemeClr val="accent6">
                    <a:lumMod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...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425096" y="5126714"/>
            <a:ext cx="136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</a:rPr>
              <a:t>半岛地面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253"/>
            <a:ext cx="18287999" cy="10291506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46872" y="-3297127"/>
            <a:ext cx="6594256" cy="6594256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3329" y="-2077689"/>
            <a:ext cx="4155378" cy="4155378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99291" y="-2077689"/>
            <a:ext cx="4155378" cy="4155378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60733" y="3203883"/>
            <a:ext cx="1080099" cy="1080099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60733" y="5121023"/>
            <a:ext cx="1080099" cy="1080099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60733" y="6969540"/>
            <a:ext cx="1080099" cy="1080099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99290" y="6969540"/>
            <a:ext cx="1080099" cy="1080099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9548" y="5121023"/>
            <a:ext cx="1080099" cy="1080099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9549" y="3203882"/>
            <a:ext cx="1080099" cy="1080099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4642831" y="5103373"/>
            <a:ext cx="3882155" cy="1080098"/>
          </a:xfrm>
          <a:prstGeom prst="round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成员分工</a:t>
            </a:r>
            <a:endParaRPr lang="zh-CN" altLang="en-US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642833" y="6969541"/>
            <a:ext cx="3882155" cy="1080098"/>
          </a:xfrm>
          <a:prstGeom prst="round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当前项目进度</a:t>
            </a:r>
            <a:endParaRPr lang="zh-CN" altLang="en-US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642832" y="3198649"/>
            <a:ext cx="3882155" cy="1080098"/>
          </a:xfrm>
          <a:prstGeom prst="round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项目整体构思</a:t>
            </a:r>
            <a:endParaRPr lang="zh-CN" altLang="en-US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578056" y="3198649"/>
            <a:ext cx="3882155" cy="1080098"/>
          </a:xfrm>
          <a:prstGeom prst="round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后续具体安排</a:t>
            </a:r>
            <a:endParaRPr lang="zh-CN" altLang="en-US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09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6"/>
            <a:ext cx="18292766" cy="102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825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24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2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07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701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253"/>
            <a:ext cx="18287999" cy="10291506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8877" y="5830773"/>
            <a:ext cx="12299123" cy="3462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92981" y="6328775"/>
            <a:ext cx="10557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这次大作业的灵感来源于孤岛危机和孤岛惊魂两款游戏，描述了主人公从海上漂泊至一座孤岛，并独自生存的场景，场景中包含了岛的全貌和泊来的海岸，以及主人公狩猎、生火、畜牧等自然生活场景。</a:t>
            </a:r>
            <a:endParaRPr lang="zh-CN" altLang="en-US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8473" y="1517073"/>
            <a:ext cx="307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项目整体构思</a:t>
            </a:r>
            <a:endParaRPr lang="zh-CN" altLang="en-US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137</Words>
  <Application>Microsoft Office PowerPoint</Application>
  <PresentationFormat>自定义</PresentationFormat>
  <Paragraphs>40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华文琥珀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zihao Mao</cp:lastModifiedBy>
  <cp:revision>23</cp:revision>
  <dcterms:modified xsi:type="dcterms:W3CDTF">2018-04-20T10:22:01Z</dcterms:modified>
</cp:coreProperties>
</file>